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980A11-E79B-4788-AE9D-7E367CD9A2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214816-DBC7-4239-981B-8429D32D25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pt-P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35D20B-90FA-4DE5-A54F-AEC20FF5C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C6878-0FAA-4465-84BC-1831278D2D1F}" type="datetimeFigureOut">
              <a:rPr lang="pt-PT" smtClean="0"/>
              <a:t>08/02/2022</a:t>
            </a:fld>
            <a:endParaRPr lang="pt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C9BD84-7E11-41FC-BB99-D947DC5FA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216698-7A43-482C-8EFB-CB318391C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3AF71-E66B-4F2F-90D7-9FD5DF6FE249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0616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567ED-6AC5-42C8-8317-D1C6BE2879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F4A8A9-4F35-428F-9BF3-E1D37BF7D5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98E627-AD3D-4843-85D2-DC227FBEB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C6878-0FAA-4465-84BC-1831278D2D1F}" type="datetimeFigureOut">
              <a:rPr lang="pt-PT" smtClean="0"/>
              <a:t>08/02/2022</a:t>
            </a:fld>
            <a:endParaRPr lang="pt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3A41F5-4488-4D5B-8795-885E27E24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F1C9CB-4A42-4746-A277-114C21227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3AF71-E66B-4F2F-90D7-9FD5DF6FE249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44287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F318205-B8B1-4856-B113-8931432370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8B9C69-6B1F-4D12-8F09-785C5E429B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14829D-E40D-4A75-989C-9C9467D0D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C6878-0FAA-4465-84BC-1831278D2D1F}" type="datetimeFigureOut">
              <a:rPr lang="pt-PT" smtClean="0"/>
              <a:t>08/02/2022</a:t>
            </a:fld>
            <a:endParaRPr lang="pt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EC0536-B286-4725-BA25-4EC739386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05F990-A49D-4DBB-9879-D58A6257B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3AF71-E66B-4F2F-90D7-9FD5DF6FE249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52704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0FDFFB-2F63-430D-8976-CC06D404B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B4516C-90B9-4C88-9770-1D7E77C1CA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B15C05-DB61-4D7B-8461-A03422A4D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C6878-0FAA-4465-84BC-1831278D2D1F}" type="datetimeFigureOut">
              <a:rPr lang="pt-PT" smtClean="0"/>
              <a:t>08/02/2022</a:t>
            </a:fld>
            <a:endParaRPr lang="pt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3656A-7096-4089-82F7-8C7B62090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53A956-CE29-45CD-89AE-71E274BCB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3AF71-E66B-4F2F-90D7-9FD5DF6FE249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75003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0ECC96-FF81-4547-8B0E-BDA19A0F7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15E261-070F-49FA-B435-8CB24ABE5A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296998-4146-443C-92BB-AEF574099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C6878-0FAA-4465-84BC-1831278D2D1F}" type="datetimeFigureOut">
              <a:rPr lang="pt-PT" smtClean="0"/>
              <a:t>08/02/2022</a:t>
            </a:fld>
            <a:endParaRPr lang="pt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09FEAA-ACAB-444E-A6B2-E1EAA1F69D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C725D7-7F15-4777-A631-5DB8F3A92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3AF71-E66B-4F2F-90D7-9FD5DF6FE249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218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69897-6E51-4422-9F20-EF7134B16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8E1F2C-5F39-4354-A54D-100CFC0B72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4AF898-6A58-4D96-B896-021122427D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7C78C2-1AD7-472F-B0D9-C671E8C0D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C6878-0FAA-4465-84BC-1831278D2D1F}" type="datetimeFigureOut">
              <a:rPr lang="pt-PT" smtClean="0"/>
              <a:t>08/02/2022</a:t>
            </a:fld>
            <a:endParaRPr lang="pt-P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E0CA90-F046-4F37-B767-4992D3674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F5A652-0240-491A-B6B3-7E0273E74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3AF71-E66B-4F2F-90D7-9FD5DF6FE249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9114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887637-479E-4B2C-B958-FA93199EE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7DC9C8-2352-4CE1-8BC3-CA13C534B4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35AF55-9688-4A65-8006-BEEC4E8EF5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A916F95-F60F-498A-913A-BBAB61A08E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A15700-4151-473E-B10F-3C9DB89A50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F0B9C4-59BD-4C85-A4BE-671B8637B6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C6878-0FAA-4465-84BC-1831278D2D1F}" type="datetimeFigureOut">
              <a:rPr lang="pt-PT" smtClean="0"/>
              <a:t>08/02/2022</a:t>
            </a:fld>
            <a:endParaRPr lang="pt-P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EECC90E-03FC-431B-9DF6-877A2FF29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4EEED7-E479-4E6C-B617-D2D75BDE5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3AF71-E66B-4F2F-90D7-9FD5DF6FE249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53213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C4273C-B7E1-46FF-8E91-418064663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604719-50DD-4B54-9081-ABF7FA507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C6878-0FAA-4465-84BC-1831278D2D1F}" type="datetimeFigureOut">
              <a:rPr lang="pt-PT" smtClean="0"/>
              <a:t>08/02/2022</a:t>
            </a:fld>
            <a:endParaRPr lang="pt-P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D45643-2EAE-425F-AB92-79E58604B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8E2269-3DB7-4AA3-845E-34B2EA1DC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3AF71-E66B-4F2F-90D7-9FD5DF6FE249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35509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5A5242-6F00-416D-A755-B1744D328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C6878-0FAA-4465-84BC-1831278D2D1F}" type="datetimeFigureOut">
              <a:rPr lang="pt-PT" smtClean="0"/>
              <a:t>08/02/2022</a:t>
            </a:fld>
            <a:endParaRPr lang="pt-P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57BA77C-773D-429C-89F7-49FB9DC470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F98A3C-CFB2-44C9-BBA6-22715C00F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3AF71-E66B-4F2F-90D7-9FD5DF6FE249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18233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B9451-52A6-4910-A090-40DC9CF9C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5EB2BF-E8F2-4197-8805-E6F2714613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12133F-2756-4C20-A29A-EE94E94D08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F18B3A-4017-4169-93C5-C89EC9F4D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C6878-0FAA-4465-84BC-1831278D2D1F}" type="datetimeFigureOut">
              <a:rPr lang="pt-PT" smtClean="0"/>
              <a:t>08/02/2022</a:t>
            </a:fld>
            <a:endParaRPr lang="pt-P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7E01C2-E907-4D23-B4D7-4958079FD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D82C22-569E-4ADF-85BC-16933708F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3AF71-E66B-4F2F-90D7-9FD5DF6FE249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26402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503339-1BAE-4DC4-AAF5-7D01050A9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877779-1C45-443D-B35C-11911D7C85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12A07C-4900-486F-86FC-9AE6FD772B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F5FB3D-E00D-44C4-BA23-F4F108092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C6878-0FAA-4465-84BC-1831278D2D1F}" type="datetimeFigureOut">
              <a:rPr lang="pt-PT" smtClean="0"/>
              <a:t>08/02/2022</a:t>
            </a:fld>
            <a:endParaRPr lang="pt-P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207307-9A0A-4D50-B23A-6CEAB6401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A87BC2-E980-4BD8-983F-5356A0904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3AF71-E66B-4F2F-90D7-9FD5DF6FE249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70145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35EC75A-6F36-408A-89EA-D8E41CB3B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0262B8-2AD1-4608-939C-1F59101B06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44274F-E258-4010-B7D1-D646122B3B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9C6878-0FAA-4465-84BC-1831278D2D1F}" type="datetimeFigureOut">
              <a:rPr lang="pt-PT" smtClean="0"/>
              <a:t>08/02/2022</a:t>
            </a:fld>
            <a:endParaRPr lang="pt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C75241-B836-4260-A0D8-60EA90BC2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F178FC-B04B-471B-BC2F-1DFF7E2BEF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3AF71-E66B-4F2F-90D7-9FD5DF6FE249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11844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5AF08-5C69-44AC-A8C5-4FE09DC3D89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6527F3-CC42-45AD-95BE-6A8144F1582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287624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AD0355D-4F63-473D-BDA6-7737956FED4B}"/>
              </a:ext>
            </a:extLst>
          </p:cNvPr>
          <p:cNvSpPr/>
          <p:nvPr/>
        </p:nvSpPr>
        <p:spPr>
          <a:xfrm>
            <a:off x="979055" y="1736436"/>
            <a:ext cx="1902690" cy="8866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Proprietário  florestal reporta   disponibilidades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B9FDA46-49D4-43E5-82C5-3362BC8C0BA9}"/>
              </a:ext>
            </a:extLst>
          </p:cNvPr>
          <p:cNvSpPr/>
          <p:nvPr/>
        </p:nvSpPr>
        <p:spPr>
          <a:xfrm>
            <a:off x="979055" y="3765762"/>
            <a:ext cx="1902690" cy="8866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Proprietário  florestal reporta   necessidades 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CB2C318E-8826-4380-BD16-E3D179699BC3}"/>
              </a:ext>
            </a:extLst>
          </p:cNvPr>
          <p:cNvGrpSpPr/>
          <p:nvPr/>
        </p:nvGrpSpPr>
        <p:grpSpPr>
          <a:xfrm>
            <a:off x="3562927" y="2623127"/>
            <a:ext cx="1117599" cy="1249552"/>
            <a:chOff x="3763819" y="2731653"/>
            <a:chExt cx="1117599" cy="1249552"/>
          </a:xfrm>
        </p:grpSpPr>
        <p:pic>
          <p:nvPicPr>
            <p:cNvPr id="7" name="Graphic 6" descr="Database outline">
              <a:extLst>
                <a:ext uri="{FF2B5EF4-FFF2-40B4-BE49-F238E27FC236}">
                  <a16:creationId xmlns:a16="http://schemas.microsoft.com/office/drawing/2014/main" id="{E98D86A2-EAD8-43A1-903E-3738949DABD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865418" y="2731653"/>
              <a:ext cx="914400" cy="914400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22B200B8-9192-4980-BFE1-DB57E02BC4BF}"/>
                </a:ext>
              </a:extLst>
            </p:cNvPr>
            <p:cNvSpPr txBox="1"/>
            <p:nvPr/>
          </p:nvSpPr>
          <p:spPr>
            <a:xfrm>
              <a:off x="3763819" y="3550318"/>
              <a:ext cx="1117599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PT" sz="1100" dirty="0"/>
                <a:t>Avaliação com base geográfica</a:t>
              </a:r>
            </a:p>
          </p:txBody>
        </p:sp>
      </p:grpSp>
      <p:sp>
        <p:nvSpPr>
          <p:cNvPr id="9" name="Rectangle 8">
            <a:extLst>
              <a:ext uri="{FF2B5EF4-FFF2-40B4-BE49-F238E27FC236}">
                <a16:creationId xmlns:a16="http://schemas.microsoft.com/office/drawing/2014/main" id="{32974D93-8213-437E-B4E1-D650A5244460}"/>
              </a:ext>
            </a:extLst>
          </p:cNvPr>
          <p:cNvSpPr/>
          <p:nvPr/>
        </p:nvSpPr>
        <p:spPr>
          <a:xfrm>
            <a:off x="5361709" y="1736436"/>
            <a:ext cx="1902690" cy="8866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err="1"/>
              <a:t>Disponiblização</a:t>
            </a:r>
            <a:r>
              <a:rPr lang="pt-PT" dirty="0"/>
              <a:t> de oferta a outros parceiros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531FC7F-FF2C-4C9C-8177-44D825618D0F}"/>
              </a:ext>
            </a:extLst>
          </p:cNvPr>
          <p:cNvSpPr/>
          <p:nvPr/>
        </p:nvSpPr>
        <p:spPr>
          <a:xfrm>
            <a:off x="5361709" y="3763087"/>
            <a:ext cx="1902690" cy="8866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err="1"/>
              <a:t>Disponiblização</a:t>
            </a:r>
            <a:r>
              <a:rPr lang="pt-PT" dirty="0"/>
              <a:t> de procura a outros parceiros</a:t>
            </a:r>
          </a:p>
        </p:txBody>
      </p:sp>
      <p:cxnSp>
        <p:nvCxnSpPr>
          <p:cNvPr id="13" name="Connector: Elbow 12">
            <a:extLst>
              <a:ext uri="{FF2B5EF4-FFF2-40B4-BE49-F238E27FC236}">
                <a16:creationId xmlns:a16="http://schemas.microsoft.com/office/drawing/2014/main" id="{570E6853-487D-4E16-A46E-EF119313AEA1}"/>
              </a:ext>
            </a:extLst>
          </p:cNvPr>
          <p:cNvCxnSpPr>
            <a:endCxn id="7" idx="0"/>
          </p:cNvCxnSpPr>
          <p:nvPr/>
        </p:nvCxnSpPr>
        <p:spPr>
          <a:xfrm>
            <a:off x="2955636" y="2179781"/>
            <a:ext cx="1166090" cy="44334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or: Elbow 14">
            <a:extLst>
              <a:ext uri="{FF2B5EF4-FFF2-40B4-BE49-F238E27FC236}">
                <a16:creationId xmlns:a16="http://schemas.microsoft.com/office/drawing/2014/main" id="{0B51302E-E52B-46AC-83CC-9A228563D1F8}"/>
              </a:ext>
            </a:extLst>
          </p:cNvPr>
          <p:cNvCxnSpPr>
            <a:stCxn id="5" idx="3"/>
            <a:endCxn id="8" idx="2"/>
          </p:cNvCxnSpPr>
          <p:nvPr/>
        </p:nvCxnSpPr>
        <p:spPr>
          <a:xfrm flipV="1">
            <a:off x="2881745" y="3872679"/>
            <a:ext cx="1239982" cy="336429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or: Elbow 16">
            <a:extLst>
              <a:ext uri="{FF2B5EF4-FFF2-40B4-BE49-F238E27FC236}">
                <a16:creationId xmlns:a16="http://schemas.microsoft.com/office/drawing/2014/main" id="{5C1DFBCA-F7BB-474E-8DD3-E7C514229796}"/>
              </a:ext>
            </a:extLst>
          </p:cNvPr>
          <p:cNvCxnSpPr>
            <a:stCxn id="8" idx="2"/>
            <a:endCxn id="10" idx="1"/>
          </p:cNvCxnSpPr>
          <p:nvPr/>
        </p:nvCxnSpPr>
        <p:spPr>
          <a:xfrm rot="16200000" flipH="1">
            <a:off x="4574841" y="3419565"/>
            <a:ext cx="333754" cy="1239982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or: Elbow 18">
            <a:extLst>
              <a:ext uri="{FF2B5EF4-FFF2-40B4-BE49-F238E27FC236}">
                <a16:creationId xmlns:a16="http://schemas.microsoft.com/office/drawing/2014/main" id="{AA0AB5D0-5F15-470A-9B3B-46D1EB7C6B7E}"/>
              </a:ext>
            </a:extLst>
          </p:cNvPr>
          <p:cNvCxnSpPr>
            <a:stCxn id="7" idx="0"/>
            <a:endCxn id="9" idx="1"/>
          </p:cNvCxnSpPr>
          <p:nvPr/>
        </p:nvCxnSpPr>
        <p:spPr>
          <a:xfrm rot="5400000" flipH="1" flipV="1">
            <a:off x="4520045" y="1781464"/>
            <a:ext cx="443345" cy="1239983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64031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784</TotalTime>
  <Words>24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Filipe Trigueiros Aguiar</dc:creator>
  <cp:lastModifiedBy>Filipe Trigueiros Aguiar</cp:lastModifiedBy>
  <cp:revision>1</cp:revision>
  <dcterms:created xsi:type="dcterms:W3CDTF">2022-02-08T10:50:40Z</dcterms:created>
  <dcterms:modified xsi:type="dcterms:W3CDTF">2022-02-08T23:55:21Z</dcterms:modified>
</cp:coreProperties>
</file>